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37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71" d="100"/>
          <a:sy n="171" d="100"/>
        </p:scale>
        <p:origin x="22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323DB-FD5B-5F45-B96E-3801B64D85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2835F-A1AC-2F48-8D82-15B9A73804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1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C6C8B8-E1E5-4E47-A1CC-2A535555A6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63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D9248F-9B51-4F59-843B-F5424C6EDC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2146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235E4-62DA-4283-B9BE-4EFE538360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26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7506C-9CBE-5A4E-8DA9-E2E4D64E41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7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AAE2F-1D7B-C242-8063-EBE8FBF919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3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9FBABD-7186-1C4F-9EF9-30194DB95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2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F18548-6B34-E340-BC00-351C54C4E3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8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D05D5B-D235-8C4E-B32F-1F6365169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8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BB8570-872A-E241-A65F-86E73FD465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8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BBF22-EE13-A145-84E1-E507200BE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9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29C38-C8DC-FC46-AFF7-C095859D6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7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fld id="{9510A959-8CC4-4544-87E6-F19BAEEA7B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4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-2500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-25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-25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-25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-25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AB19B2B-4583-416B-B8C1-649428512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US" sz="3600"/>
              <a:t>Project evaluation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09E07-39E6-45AA-A215-B34D3D89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r>
              <a:rPr lang="en-US" sz="1800" b="1">
                <a:solidFill>
                  <a:schemeClr val="tx2"/>
                </a:solidFill>
              </a:rPr>
              <a:t>Topic and approach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How do you transfer your problem from the complex structure to the infinitesimal element for the stress/strain analysis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Intermediate steps (not evaluated) – load estimation/simplifications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Intermediate steps (evaluated) – assumptions 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MUST: include hand calculations of CLT</a:t>
            </a:r>
          </a:p>
          <a:p>
            <a:r>
              <a:rPr lang="en-US" sz="1800" b="1">
                <a:solidFill>
                  <a:schemeClr val="tx2"/>
                </a:solidFill>
              </a:rPr>
              <a:t>Report</a:t>
            </a:r>
            <a:r>
              <a:rPr lang="en-US" sz="180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Concise and clear Correctness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Clarity of group involvement</a:t>
            </a:r>
          </a:p>
          <a:p>
            <a:r>
              <a:rPr lang="en-US" sz="1800" b="1">
                <a:solidFill>
                  <a:schemeClr val="tx2"/>
                </a:solidFill>
              </a:rPr>
              <a:t>Presentation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Clarity – conveying the message without being chatty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Group performance</a:t>
            </a:r>
          </a:p>
          <a:p>
            <a:pPr lvl="1"/>
            <a:endParaRPr lang="en-US" sz="18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337718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1_Default Design</vt:lpstr>
      <vt:lpstr>Project evaluation criteria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Anastasios Vassilopoulos</dc:creator>
  <cp:lastModifiedBy>Anastasios Vassilopoulos</cp:lastModifiedBy>
  <cp:revision>1</cp:revision>
  <dcterms:created xsi:type="dcterms:W3CDTF">2025-09-23T13:59:22Z</dcterms:created>
  <dcterms:modified xsi:type="dcterms:W3CDTF">2025-09-23T13:59:56Z</dcterms:modified>
</cp:coreProperties>
</file>